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9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60648"/>
            <a:ext cx="7772400" cy="1037977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Лекция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9. ПСЕВДООЖИЖЕНИЕ.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844824"/>
            <a:ext cx="7272808" cy="1728192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Общие сведения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Физические основы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псевдоожижения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Применяемое оборудование.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50063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 Общие сведения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47664" y="1124744"/>
            <a:ext cx="7080795" cy="4786478"/>
          </a:xfrm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Псевдоожиженным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называют такое состояние двухфазной системы твёрдых частиц – газ (жидкость), которое характеризуется перемещением твёрдых частиц относительно друг друга за счет подвода энергии от источника.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Псевдоожиженная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система, возникшая под воздействием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ожижающего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агента, получила название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псевдоожиженного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или кипящего слоя, так как этому присущи многие свойства капельной жидкости.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Псевдоожиженный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слой образуется при восходящем движении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ожижающего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агента через слой зернистого материала со скоростью, позволяющей поддерживать слой материала во взвешенном состоянии.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16632"/>
            <a:ext cx="7848872" cy="6480720"/>
          </a:xfrm>
        </p:spPr>
        <p:txBody>
          <a:bodyPr>
            <a:normAutofit fontScale="77500" lnSpcReduction="20000"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псевдоожиженном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слое проводятся процессы смешивания, транспортировки, классификации сыпучих материалов, теплообмена, сушки (например, зерна) адсорбции и др. Это объясняется следующими его</a:t>
            </a:r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 преимуществами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algn="just">
              <a:spcBef>
                <a:spcPts val="0"/>
              </a:spcBef>
              <a:buNone/>
            </a:pP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Происходит интенсивное перемешивание твёрдой фазы, которое приводит к выравниванию температур и концентраций в рабочем объёме аппарата, что исключает локальный перегрев твёрдых частиц, препятствующих оптимальному проведению процесса и влияющий на качество продукции;</a:t>
            </a:r>
          </a:p>
          <a:p>
            <a:pPr marL="0" algn="just">
              <a:spcBef>
                <a:spcPts val="0"/>
              </a:spcBef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Текучесть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псевдоожиженного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слоя позволяет создавать аппараты непрерывного действия с непрерывным вводом и отводом отработанной твёрдой фазы;</a:t>
            </a:r>
          </a:p>
          <a:p>
            <a:pPr marL="0" algn="just">
              <a:spcBef>
                <a:spcPts val="0"/>
              </a:spcBef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Происходят резкое увеличение площади тепло- и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массопередачи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снижение диффузионных сопротивлений в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псевдоожиженном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слое в результате использования частиц малого диаметра с большой удельной поверхностью, что позволяет увеличить производительность аппаратов при проведении ряда сорбционных, тепловых и др. процессов;</a:t>
            </a:r>
          </a:p>
          <a:p>
            <a:pPr marL="0" algn="just">
              <a:spcBef>
                <a:spcPts val="0"/>
              </a:spcBef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Коэффициенты теплоотдачи и эффективная теплопроводность от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псевдоожиженного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слоя к поверхностям нагрева достаточно высоки, что позволяет значительно интенсифицировать теплообменные процессы и, как следствие, уменьшить рабочие объёмы теплообменных аппаратов;</a:t>
            </a:r>
          </a:p>
          <a:p>
            <a:pPr marL="0" algn="just">
              <a:spcBef>
                <a:spcPts val="0"/>
              </a:spcBef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В аппаратах с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псевдоожиженным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слоем гидравлическое сопротивление невелико и не зависит от скорости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ожижающего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агента в пределах существования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псевдоожиженного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слоя;</a:t>
            </a:r>
          </a:p>
          <a:p>
            <a:pPr marL="0" algn="just">
              <a:spcBef>
                <a:spcPts val="0"/>
              </a:spcBef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Диапазон свойств твёрдых частиц и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ожижающих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агентов (газы, пары, капельные жидкости) достаточно широк и включает в том числе пастообразные материалы и суспензии;</a:t>
            </a:r>
          </a:p>
          <a:p>
            <a:pPr marL="0" algn="just">
              <a:spcBef>
                <a:spcPts val="0"/>
              </a:spcBef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Аппараты для проведения процесса довольно просты, легко механизируются и автоматизируются.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260648"/>
            <a:ext cx="7368827" cy="5650574"/>
          </a:xfrm>
        </p:spPr>
        <p:txBody>
          <a:bodyPr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Наряду с большими преимуществами методу проведения процессов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псевдоожиженном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слое присущи 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недостатки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>
              <a:spcBef>
                <a:spcPts val="0"/>
              </a:spcBef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Вследствие интенсивного перемешивания твёрдой фазы в пределах одной секции движущая сила по сравнению с максимально возможной снижается;</a:t>
            </a:r>
          </a:p>
          <a:p>
            <a:pPr marL="0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Время пребывания частиц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ожижающего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агента в пределах одной секции неравномерно;</a:t>
            </a:r>
          </a:p>
          <a:p>
            <a:pPr marL="0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Частицы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псевдоожиженном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слое интенсивно истираются;</a:t>
            </a:r>
          </a:p>
          <a:p>
            <a:pPr marL="0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Пыль, образующаяся при истирании частиц, уносится, и рабочая скорость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ожижающего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агента ограничивается скоростью уноса твёрдых частиц из слоя. Это вызывает необходимость в пылеулавливающих устройствах;</a:t>
            </a:r>
          </a:p>
          <a:p>
            <a:pPr marL="0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псевдоожижении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частиц диэлектрических материалов возможно возникновение зарядов статического  электричества, что приводит к взрывоопасности установки.</a:t>
            </a:r>
          </a:p>
          <a:p>
            <a:pPr marL="0">
              <a:spcBef>
                <a:spcPts val="0"/>
              </a:spcBef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Перечисленные недостатки метода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псевдоожижения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являются определяющими и могут быть частично или полностью устранены.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7632848" cy="100811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Физические основы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псевдоожижения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 расчета формулы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11 - 000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789101" y="1196752"/>
            <a:ext cx="5354899" cy="5256584"/>
          </a:xfrm>
        </p:spPr>
      </p:pic>
      <p:sp>
        <p:nvSpPr>
          <p:cNvPr id="5" name="TextBox 4"/>
          <p:cNvSpPr txBox="1"/>
          <p:nvPr/>
        </p:nvSpPr>
        <p:spPr>
          <a:xfrm>
            <a:off x="1043608" y="1772816"/>
            <a:ext cx="389947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Аппарат для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псевдоожижения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– корпус;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– перфорированная решётка;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3 - манометр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88640"/>
            <a:ext cx="7080795" cy="57264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 Применяемое оборудование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11 - 00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47665" y="692696"/>
            <a:ext cx="6984776" cy="6165304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548680"/>
            <a:ext cx="7368827" cy="5362542"/>
          </a:xfrm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По принципу действия аппараты бывают периодического и непрерывного действия. В аппаратах непрерывного действия происходит взаимодействие газового потока с зернистым материалом, который непрерывно вводится в аппарат и выводится из него. Процесс может осуществляться в противотоке, прямотоке и перекрестном токе.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 – цилиндрический противоточный непрерывного действия;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 – с направленной циркуляцией (силос);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– конический;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 – с перемешивающим устройством;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устройство для пневмотранспорта: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– шлюзовой затвор;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– бункер;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пневмолиния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 – циклон.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tf00001235</Template>
  <TotalTime>665</TotalTime>
  <Words>44</Words>
  <Application>Microsoft Office PowerPoint</Application>
  <PresentationFormat>Экран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Wisp</vt:lpstr>
      <vt:lpstr>Лекция 9. ПСЕВДООЖИЖЕНИЕ.</vt:lpstr>
      <vt:lpstr>1. Общие сведения</vt:lpstr>
      <vt:lpstr>Слайд 3</vt:lpstr>
      <vt:lpstr>Слайд 4</vt:lpstr>
      <vt:lpstr>2. Физические основы псевдоожижения  и расчета формулы</vt:lpstr>
      <vt:lpstr>3. Применяемое оборудование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ВВЕДЕНИЕ. ОСНОВНЫЕ ПОЛОЖЕНИЯ И НАУЧНЫЕ ОСНОВЫ ДИСЦИПЛИНЫ ПАПП.</dc:title>
  <dc:creator>Админ</dc:creator>
  <cp:lastModifiedBy>Комп</cp:lastModifiedBy>
  <cp:revision>58</cp:revision>
  <dcterms:created xsi:type="dcterms:W3CDTF">2018-09-26T07:23:22Z</dcterms:created>
  <dcterms:modified xsi:type="dcterms:W3CDTF">2018-10-03T15:48:46Z</dcterms:modified>
</cp:coreProperties>
</file>